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2"/>
  </p:notesMasterIdLst>
  <p:sldIdLst>
    <p:sldId id="256" r:id="rId2"/>
    <p:sldId id="327" r:id="rId3"/>
    <p:sldId id="305" r:id="rId4"/>
    <p:sldId id="277" r:id="rId5"/>
    <p:sldId id="312" r:id="rId6"/>
    <p:sldId id="329" r:id="rId7"/>
    <p:sldId id="286" r:id="rId8"/>
    <p:sldId id="279" r:id="rId9"/>
    <p:sldId id="336" r:id="rId10"/>
    <p:sldId id="276" r:id="rId11"/>
    <p:sldId id="265" r:id="rId12"/>
    <p:sldId id="303" r:id="rId13"/>
    <p:sldId id="291" r:id="rId14"/>
    <p:sldId id="293" r:id="rId15"/>
    <p:sldId id="295" r:id="rId16"/>
    <p:sldId id="297" r:id="rId17"/>
    <p:sldId id="299" r:id="rId18"/>
    <p:sldId id="332" r:id="rId19"/>
    <p:sldId id="315" r:id="rId20"/>
    <p:sldId id="324" r:id="rId21"/>
    <p:sldId id="322" r:id="rId22"/>
    <p:sldId id="317" r:id="rId23"/>
    <p:sldId id="319" r:id="rId24"/>
    <p:sldId id="284" r:id="rId25"/>
    <p:sldId id="283" r:id="rId26"/>
    <p:sldId id="334" r:id="rId27"/>
    <p:sldId id="335" r:id="rId28"/>
    <p:sldId id="333" r:id="rId29"/>
    <p:sldId id="338" r:id="rId30"/>
    <p:sldId id="30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9933FF"/>
    <a:srgbClr val="EC9E6E"/>
    <a:srgbClr val="93FFFF"/>
    <a:srgbClr val="DFFFFF"/>
    <a:srgbClr val="FFFF00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8D78-4E65-4AC9-96B5-29B1A465BE1D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B5B5-6519-42C1-83C7-106454B63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B5B5-6519-42C1-83C7-106454B63C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AU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C45D-B766-4CED-81B0-218F02A97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9A12-67AD-49FD-8712-DF7A0C73E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EB6F-7A6C-417E-AED6-ABEE297B3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C92C-5BF7-4848-88E5-79AC301F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9158-B3F2-4636-8BE9-8E19385D9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0B07E-B135-4ABD-BA41-F7A894A3F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60EE-A1EF-43AD-B612-914E54B78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FE39-3169-448B-8B92-8B0EA731C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F732-403F-4508-899A-4FCA9FAE2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B98F-4287-44F6-B614-2C8BD431F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D4B9-EFA7-4FBC-817E-D860C0515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4B8D-9540-4AC8-BADD-F684AEAEA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C987-9FE5-4C72-A77B-1313092B8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CBCA638-824A-43F0-81E5-ACDA65233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1412875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AU" sz="2400" dirty="0">
                <a:latin typeface="Times New Roman" pitchFamily="18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2400" dirty="0">
                <a:latin typeface="Times New Roman" pitchFamily="18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2400" dirty="0">
                <a:latin typeface="Times New Roman" pitchFamily="18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928688" y="2286000"/>
            <a:ext cx="6786562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38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Just Get , What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you Want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7715272" y="1142984"/>
            <a:ext cx="1255740" cy="371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tylus BT"/>
              </a:rPr>
              <a:t>!</a:t>
            </a:r>
          </a:p>
        </p:txBody>
      </p:sp>
      <p:pic>
        <p:nvPicPr>
          <p:cNvPr id="3076" name="Picture 7" descr="j0240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000500"/>
            <a:ext cx="3786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63" y="428604"/>
            <a:ext cx="8229600" cy="642933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How will you find your Attitude?</a:t>
            </a:r>
          </a:p>
        </p:txBody>
      </p:sp>
      <p:sp>
        <p:nvSpPr>
          <p:cNvPr id="11" name="Can 10"/>
          <p:cNvSpPr/>
          <p:nvPr/>
        </p:nvSpPr>
        <p:spPr>
          <a:xfrm>
            <a:off x="3857625" y="2643188"/>
            <a:ext cx="1500188" cy="228441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857625" y="4143375"/>
            <a:ext cx="1500188" cy="1857375"/>
          </a:xfrm>
          <a:prstGeom prst="can">
            <a:avLst/>
          </a:prstGeom>
          <a:solidFill>
            <a:srgbClr val="9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29063" y="4714875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9063" y="4786313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29063" y="4857750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9063" y="4929188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29063" y="5000625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9063" y="5072063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9063" y="5143500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29063" y="5214938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29063" y="5286375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29063" y="5357813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9063" y="5429250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29063" y="5572125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29063" y="5715000"/>
            <a:ext cx="13573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9063" y="5500688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29063" y="5643563"/>
            <a:ext cx="135731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33375"/>
            <a:ext cx="8229600" cy="7191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POSITIVE ATTITUDE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3"/>
            <a:ext cx="8229600" cy="4665676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Whether a glass if half-full or half-empty, depends on the attitude of the person looking at it.</a:t>
            </a:r>
          </a:p>
          <a:p>
            <a:pPr eaLnBrk="1" hangingPunct="1">
              <a:buNone/>
            </a:pPr>
            <a:endParaRPr lang="en-US" sz="2800" b="1" dirty="0" smtClean="0"/>
          </a:p>
          <a:p>
            <a:pPr eaLnBrk="1" hangingPunct="1"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difference between a successful person and others is not a </a:t>
            </a:r>
            <a:r>
              <a:rPr lang="en-US" sz="2800" b="1" dirty="0" smtClean="0">
                <a:solidFill>
                  <a:srgbClr val="FF0000"/>
                </a:solidFill>
              </a:rPr>
              <a:t>lack of knowledge</a:t>
            </a:r>
            <a:r>
              <a:rPr lang="en-US" sz="2800" b="1" dirty="0" smtClean="0">
                <a:solidFill>
                  <a:srgbClr val="002060"/>
                </a:solidFill>
              </a:rPr>
              <a:t>, but rather a </a:t>
            </a:r>
            <a:r>
              <a:rPr lang="en-US" sz="2800" b="1" dirty="0" smtClean="0">
                <a:solidFill>
                  <a:srgbClr val="FF0000"/>
                </a:solidFill>
              </a:rPr>
              <a:t>lack of will.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543824" cy="216218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bg2"/>
                </a:solidFill>
              </a:rPr>
              <a:t>   The Iceberg phenomena is also applicable on human beings …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719138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719138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3388"/>
            <a:ext cx="7786688" cy="71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bg2"/>
                </a:solidFill>
              </a:rPr>
              <a:t>HOW MUCH DO YOU SEE OF AN ICEBERG?</a:t>
            </a:r>
          </a:p>
        </p:txBody>
      </p:sp>
      <p:pic>
        <p:nvPicPr>
          <p:cNvPr id="16388" name="Picture 7" descr="j0282747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25" y="2354263"/>
            <a:ext cx="1219200" cy="1219200"/>
          </a:xfrm>
          <a:noFill/>
        </p:spPr>
      </p:pic>
      <p:pic>
        <p:nvPicPr>
          <p:cNvPr id="16389" name="Picture 13" descr="Iceber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60475" y="2420938"/>
            <a:ext cx="6048375" cy="3979862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ceberg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1422400"/>
            <a:ext cx="3662363" cy="4959350"/>
          </a:xfrm>
          <a:noFill/>
          <a:ln w="38100">
            <a:solidFill>
              <a:srgbClr val="000000"/>
            </a:solidFill>
          </a:ln>
        </p:spPr>
      </p:pic>
      <p:pic>
        <p:nvPicPr>
          <p:cNvPr id="17411" name="Picture 7" descr="j00787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40613" y="2133600"/>
            <a:ext cx="1703387" cy="2511425"/>
          </a:xfrm>
          <a:noFill/>
        </p:spPr>
      </p:pic>
      <p:sp>
        <p:nvSpPr>
          <p:cNvPr id="1741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719138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500563" y="2143125"/>
            <a:ext cx="280828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ONLY 10% OF </a:t>
            </a:r>
            <a:r>
              <a:rPr lang="en-US" b="1" u="sng" dirty="0"/>
              <a:t>ANY</a:t>
            </a:r>
            <a:r>
              <a:rPr lang="en-US" b="1" dirty="0"/>
              <a:t> ICEBERG IS VISIBLE. REMAINING 90% IS BELOW SEA LEVEL.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9446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860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50825" y="1341438"/>
            <a:ext cx="8555038" cy="5294312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404813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  <p:pic>
        <p:nvPicPr>
          <p:cNvPr id="18438" name="Picture 12" descr="j02335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3888" y="3500438"/>
            <a:ext cx="347662" cy="174625"/>
          </a:xfrm>
          <a:noFill/>
        </p:spPr>
      </p:pic>
      <p:pic>
        <p:nvPicPr>
          <p:cNvPr id="18439" name="Picture 14" descr="j02379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6308725"/>
            <a:ext cx="647700" cy="365125"/>
          </a:xfrm>
          <a:noFill/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7885113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SEA LEVEL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843213" y="1957388"/>
            <a:ext cx="2449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10 %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563938" y="4365625"/>
            <a:ext cx="3960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90 %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-34925" y="2346325"/>
            <a:ext cx="2519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VISIBLE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ABOVE SEA LEVEL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36513" y="3427413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INVISIBLE</a:t>
            </a:r>
          </a:p>
          <a:p>
            <a:pPr algn="ctr"/>
            <a:r>
              <a:rPr lang="en-US" sz="1800" b="1"/>
              <a:t>BELOW SEA LEVEL</a:t>
            </a:r>
          </a:p>
        </p:txBody>
      </p:sp>
      <p:pic>
        <p:nvPicPr>
          <p:cNvPr id="18445" name="Picture 25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3644900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6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3933825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54" descr="j0199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Line 55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9446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860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50825" y="1341438"/>
            <a:ext cx="8555038" cy="5294312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404813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  <p:pic>
        <p:nvPicPr>
          <p:cNvPr id="19462" name="Picture 6" descr="j02335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3888" y="3500438"/>
            <a:ext cx="347662" cy="174625"/>
          </a:xfrm>
          <a:noFill/>
        </p:spPr>
      </p:pic>
      <p:pic>
        <p:nvPicPr>
          <p:cNvPr id="19463" name="Picture 7" descr="j02379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6308725"/>
            <a:ext cx="647700" cy="365125"/>
          </a:xfrm>
          <a:noFill/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7885113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SEA LEVEL</a:t>
            </a:r>
          </a:p>
        </p:txBody>
      </p:sp>
      <p:pic>
        <p:nvPicPr>
          <p:cNvPr id="19465" name="Picture 16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3644900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3933825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8" descr="j0199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2843213" y="1916113"/>
            <a:ext cx="24495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KNOWLEDGE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&amp;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SKILLS</a:t>
            </a: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2771775" y="4365625"/>
            <a:ext cx="3960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ATTITUDE</a:t>
            </a:r>
          </a:p>
        </p:txBody>
      </p:sp>
      <p:sp>
        <p:nvSpPr>
          <p:cNvPr id="19470" name="Text Box 22"/>
          <p:cNvSpPr txBox="1">
            <a:spLocks noChangeArrowheads="1"/>
          </p:cNvSpPr>
          <p:nvPr/>
        </p:nvSpPr>
        <p:spPr bwMode="auto">
          <a:xfrm>
            <a:off x="36513" y="3427413"/>
            <a:ext cx="2374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UNKNOWN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TO OTHERS</a:t>
            </a:r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-34925" y="2346325"/>
            <a:ext cx="2519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KNOWN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TO OTHERS</a:t>
            </a:r>
          </a:p>
        </p:txBody>
      </p:sp>
      <p:sp>
        <p:nvSpPr>
          <p:cNvPr id="19472" name="Line 2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19446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860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50825" y="1341438"/>
            <a:ext cx="8555038" cy="5294312"/>
          </a:xfrm>
          <a:custGeom>
            <a:avLst/>
            <a:gdLst>
              <a:gd name="T0" fmla="*/ 2147483647 w 5026"/>
              <a:gd name="T1" fmla="*/ 2147483647 h 3335"/>
              <a:gd name="T2" fmla="*/ 2147483647 w 5026"/>
              <a:gd name="T3" fmla="*/ 2147483647 h 3335"/>
              <a:gd name="T4" fmla="*/ 2147483647 w 5026"/>
              <a:gd name="T5" fmla="*/ 2147483647 h 3335"/>
              <a:gd name="T6" fmla="*/ 2147483647 w 5026"/>
              <a:gd name="T7" fmla="*/ 2147483647 h 3335"/>
              <a:gd name="T8" fmla="*/ 2147483647 w 5026"/>
              <a:gd name="T9" fmla="*/ 2147483647 h 3335"/>
              <a:gd name="T10" fmla="*/ 2147483647 w 5026"/>
              <a:gd name="T11" fmla="*/ 2147483647 h 3335"/>
              <a:gd name="T12" fmla="*/ 2147483647 w 5026"/>
              <a:gd name="T13" fmla="*/ 2147483647 h 3335"/>
              <a:gd name="T14" fmla="*/ 2147483647 w 5026"/>
              <a:gd name="T15" fmla="*/ 2147483647 h 3335"/>
              <a:gd name="T16" fmla="*/ 2147483647 w 5026"/>
              <a:gd name="T17" fmla="*/ 2147483647 h 3335"/>
              <a:gd name="T18" fmla="*/ 2147483647 w 5026"/>
              <a:gd name="T19" fmla="*/ 2147483647 h 3335"/>
              <a:gd name="T20" fmla="*/ 2147483647 w 5026"/>
              <a:gd name="T21" fmla="*/ 2147483647 h 3335"/>
              <a:gd name="T22" fmla="*/ 2147483647 w 5026"/>
              <a:gd name="T23" fmla="*/ 2147483647 h 3335"/>
              <a:gd name="T24" fmla="*/ 2147483647 w 5026"/>
              <a:gd name="T25" fmla="*/ 2147483647 h 3335"/>
              <a:gd name="T26" fmla="*/ 2147483647 w 5026"/>
              <a:gd name="T27" fmla="*/ 2147483647 h 3335"/>
              <a:gd name="T28" fmla="*/ 2147483647 w 5026"/>
              <a:gd name="T29" fmla="*/ 2147483647 h 3335"/>
              <a:gd name="T30" fmla="*/ 2147483647 w 5026"/>
              <a:gd name="T31" fmla="*/ 2147483647 h 3335"/>
              <a:gd name="T32" fmla="*/ 2147483647 w 5026"/>
              <a:gd name="T33" fmla="*/ 2147483647 h 3335"/>
              <a:gd name="T34" fmla="*/ 2147483647 w 5026"/>
              <a:gd name="T35" fmla="*/ 2147483647 h 3335"/>
              <a:gd name="T36" fmla="*/ 2147483647 w 5026"/>
              <a:gd name="T37" fmla="*/ 2147483647 h 3335"/>
              <a:gd name="T38" fmla="*/ 2147483647 w 5026"/>
              <a:gd name="T39" fmla="*/ 2147483647 h 3335"/>
              <a:gd name="T40" fmla="*/ 2147483647 w 5026"/>
              <a:gd name="T41" fmla="*/ 2147483647 h 3335"/>
              <a:gd name="T42" fmla="*/ 2147483647 w 5026"/>
              <a:gd name="T43" fmla="*/ 2147483647 h 3335"/>
              <a:gd name="T44" fmla="*/ 2147483647 w 5026"/>
              <a:gd name="T45" fmla="*/ 2147483647 h 3335"/>
              <a:gd name="T46" fmla="*/ 2147483647 w 5026"/>
              <a:gd name="T47" fmla="*/ 2147483647 h 3335"/>
              <a:gd name="T48" fmla="*/ 2147483647 w 5026"/>
              <a:gd name="T49" fmla="*/ 2147483647 h 3335"/>
              <a:gd name="T50" fmla="*/ 2147483647 w 5026"/>
              <a:gd name="T51" fmla="*/ 2147483647 h 3335"/>
              <a:gd name="T52" fmla="*/ 2147483647 w 5026"/>
              <a:gd name="T53" fmla="*/ 2147483647 h 3335"/>
              <a:gd name="T54" fmla="*/ 2147483647 w 5026"/>
              <a:gd name="T55" fmla="*/ 2147483647 h 3335"/>
              <a:gd name="T56" fmla="*/ 2147483647 w 5026"/>
              <a:gd name="T57" fmla="*/ 2147483647 h 3335"/>
              <a:gd name="T58" fmla="*/ 2147483647 w 5026"/>
              <a:gd name="T59" fmla="*/ 2147483647 h 3335"/>
              <a:gd name="T60" fmla="*/ 2147483647 w 5026"/>
              <a:gd name="T61" fmla="*/ 2147483647 h 3335"/>
              <a:gd name="T62" fmla="*/ 2147483647 w 5026"/>
              <a:gd name="T63" fmla="*/ 2147483647 h 3335"/>
              <a:gd name="T64" fmla="*/ 2147483647 w 5026"/>
              <a:gd name="T65" fmla="*/ 2147483647 h 3335"/>
              <a:gd name="T66" fmla="*/ 2147483647 w 5026"/>
              <a:gd name="T67" fmla="*/ 2147483647 h 3335"/>
              <a:gd name="T68" fmla="*/ 2147483647 w 5026"/>
              <a:gd name="T69" fmla="*/ 2147483647 h 3335"/>
              <a:gd name="T70" fmla="*/ 2147483647 w 5026"/>
              <a:gd name="T71" fmla="*/ 2147483647 h 3335"/>
              <a:gd name="T72" fmla="*/ 2147483647 w 5026"/>
              <a:gd name="T73" fmla="*/ 2147483647 h 3335"/>
              <a:gd name="T74" fmla="*/ 2147483647 w 5026"/>
              <a:gd name="T75" fmla="*/ 2147483647 h 3335"/>
              <a:gd name="T76" fmla="*/ 2147483647 w 5026"/>
              <a:gd name="T77" fmla="*/ 2147483647 h 3335"/>
              <a:gd name="T78" fmla="*/ 2147483647 w 5026"/>
              <a:gd name="T79" fmla="*/ 2147483647 h 3335"/>
              <a:gd name="T80" fmla="*/ 2147483647 w 5026"/>
              <a:gd name="T81" fmla="*/ 2147483647 h 3335"/>
              <a:gd name="T82" fmla="*/ 2147483647 w 5026"/>
              <a:gd name="T83" fmla="*/ 2147483647 h 3335"/>
              <a:gd name="T84" fmla="*/ 2147483647 w 5026"/>
              <a:gd name="T85" fmla="*/ 2147483647 h 3335"/>
              <a:gd name="T86" fmla="*/ 2147483647 w 5026"/>
              <a:gd name="T87" fmla="*/ 2147483647 h 3335"/>
              <a:gd name="T88" fmla="*/ 2147483647 w 5026"/>
              <a:gd name="T89" fmla="*/ 2147483647 h 3335"/>
              <a:gd name="T90" fmla="*/ 2147483647 w 5026"/>
              <a:gd name="T91" fmla="*/ 2147483647 h 3335"/>
              <a:gd name="T92" fmla="*/ 2147483647 w 5026"/>
              <a:gd name="T93" fmla="*/ 2147483647 h 3335"/>
              <a:gd name="T94" fmla="*/ 2147483647 w 5026"/>
              <a:gd name="T95" fmla="*/ 2147483647 h 3335"/>
              <a:gd name="T96" fmla="*/ 2147483647 w 5026"/>
              <a:gd name="T97" fmla="*/ 2147483647 h 3335"/>
              <a:gd name="T98" fmla="*/ 2147483647 w 5026"/>
              <a:gd name="T99" fmla="*/ 2147483647 h 3335"/>
              <a:gd name="T100" fmla="*/ 2147483647 w 5026"/>
              <a:gd name="T101" fmla="*/ 2147483647 h 3335"/>
              <a:gd name="T102" fmla="*/ 2147483647 w 5026"/>
              <a:gd name="T103" fmla="*/ 2147483647 h 3335"/>
              <a:gd name="T104" fmla="*/ 2147483647 w 5026"/>
              <a:gd name="T105" fmla="*/ 2147483647 h 3335"/>
              <a:gd name="T106" fmla="*/ 2147483647 w 5026"/>
              <a:gd name="T107" fmla="*/ 2147483647 h 3335"/>
              <a:gd name="T108" fmla="*/ 2147483647 w 5026"/>
              <a:gd name="T109" fmla="*/ 2147483647 h 3335"/>
              <a:gd name="T110" fmla="*/ 2147483647 w 5026"/>
              <a:gd name="T111" fmla="*/ 2147483647 h 3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26"/>
              <a:gd name="T169" fmla="*/ 0 h 3335"/>
              <a:gd name="T170" fmla="*/ 5026 w 5026"/>
              <a:gd name="T171" fmla="*/ 3335 h 3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26" h="3335">
                <a:moveTo>
                  <a:pt x="2461" y="48"/>
                </a:moveTo>
                <a:cubicBezTo>
                  <a:pt x="2327" y="0"/>
                  <a:pt x="2215" y="53"/>
                  <a:pt x="2092" y="83"/>
                </a:cubicBezTo>
                <a:cubicBezTo>
                  <a:pt x="2065" y="97"/>
                  <a:pt x="2037" y="115"/>
                  <a:pt x="2010" y="128"/>
                </a:cubicBezTo>
                <a:cubicBezTo>
                  <a:pt x="1985" y="140"/>
                  <a:pt x="1953" y="139"/>
                  <a:pt x="1928" y="154"/>
                </a:cubicBezTo>
                <a:cubicBezTo>
                  <a:pt x="1889" y="178"/>
                  <a:pt x="1843" y="207"/>
                  <a:pt x="1805" y="234"/>
                </a:cubicBezTo>
                <a:cubicBezTo>
                  <a:pt x="1762" y="265"/>
                  <a:pt x="1786" y="246"/>
                  <a:pt x="1731" y="305"/>
                </a:cubicBezTo>
                <a:cubicBezTo>
                  <a:pt x="1723" y="314"/>
                  <a:pt x="1706" y="332"/>
                  <a:pt x="1706" y="332"/>
                </a:cubicBezTo>
                <a:cubicBezTo>
                  <a:pt x="1690" y="370"/>
                  <a:pt x="1673" y="388"/>
                  <a:pt x="1649" y="420"/>
                </a:cubicBezTo>
                <a:cubicBezTo>
                  <a:pt x="1629" y="447"/>
                  <a:pt x="1620" y="480"/>
                  <a:pt x="1600" y="509"/>
                </a:cubicBezTo>
                <a:cubicBezTo>
                  <a:pt x="1597" y="521"/>
                  <a:pt x="1596" y="533"/>
                  <a:pt x="1592" y="544"/>
                </a:cubicBezTo>
                <a:cubicBezTo>
                  <a:pt x="1588" y="554"/>
                  <a:pt x="1579" y="561"/>
                  <a:pt x="1576" y="571"/>
                </a:cubicBezTo>
                <a:cubicBezTo>
                  <a:pt x="1571" y="588"/>
                  <a:pt x="1571" y="607"/>
                  <a:pt x="1568" y="624"/>
                </a:cubicBezTo>
                <a:cubicBezTo>
                  <a:pt x="1558" y="669"/>
                  <a:pt x="1538" y="712"/>
                  <a:pt x="1526" y="757"/>
                </a:cubicBezTo>
                <a:cubicBezTo>
                  <a:pt x="1499" y="855"/>
                  <a:pt x="1471" y="930"/>
                  <a:pt x="1404" y="1005"/>
                </a:cubicBezTo>
                <a:cubicBezTo>
                  <a:pt x="1394" y="1049"/>
                  <a:pt x="1380" y="1060"/>
                  <a:pt x="1346" y="1085"/>
                </a:cubicBezTo>
                <a:cubicBezTo>
                  <a:pt x="1327" y="1115"/>
                  <a:pt x="1309" y="1135"/>
                  <a:pt x="1281" y="1156"/>
                </a:cubicBezTo>
                <a:cubicBezTo>
                  <a:pt x="1275" y="1168"/>
                  <a:pt x="1269" y="1179"/>
                  <a:pt x="1264" y="1191"/>
                </a:cubicBezTo>
                <a:cubicBezTo>
                  <a:pt x="1258" y="1208"/>
                  <a:pt x="1264" y="1238"/>
                  <a:pt x="1248" y="1244"/>
                </a:cubicBezTo>
                <a:cubicBezTo>
                  <a:pt x="1231" y="1250"/>
                  <a:pt x="1199" y="1262"/>
                  <a:pt x="1199" y="1262"/>
                </a:cubicBezTo>
                <a:cubicBezTo>
                  <a:pt x="1196" y="1261"/>
                  <a:pt x="1212" y="1332"/>
                  <a:pt x="1198" y="1327"/>
                </a:cubicBezTo>
                <a:cubicBezTo>
                  <a:pt x="1189" y="1324"/>
                  <a:pt x="1216" y="1355"/>
                  <a:pt x="1216" y="1355"/>
                </a:cubicBezTo>
                <a:cubicBezTo>
                  <a:pt x="1245" y="1412"/>
                  <a:pt x="1249" y="1337"/>
                  <a:pt x="1235" y="1383"/>
                </a:cubicBezTo>
                <a:cubicBezTo>
                  <a:pt x="1233" y="1392"/>
                  <a:pt x="1219" y="1374"/>
                  <a:pt x="1216" y="1383"/>
                </a:cubicBezTo>
                <a:cubicBezTo>
                  <a:pt x="1213" y="1392"/>
                  <a:pt x="1254" y="1393"/>
                  <a:pt x="1254" y="1393"/>
                </a:cubicBezTo>
                <a:cubicBezTo>
                  <a:pt x="1256" y="1401"/>
                  <a:pt x="1258" y="1423"/>
                  <a:pt x="1264" y="1450"/>
                </a:cubicBezTo>
                <a:cubicBezTo>
                  <a:pt x="1270" y="1477"/>
                  <a:pt x="1297" y="1526"/>
                  <a:pt x="1292" y="1553"/>
                </a:cubicBezTo>
                <a:cubicBezTo>
                  <a:pt x="1281" y="1570"/>
                  <a:pt x="1235" y="1610"/>
                  <a:pt x="1235" y="1610"/>
                </a:cubicBezTo>
                <a:cubicBezTo>
                  <a:pt x="1214" y="1644"/>
                  <a:pt x="1190" y="1660"/>
                  <a:pt x="1160" y="1686"/>
                </a:cubicBezTo>
                <a:cubicBezTo>
                  <a:pt x="1149" y="1695"/>
                  <a:pt x="973" y="1705"/>
                  <a:pt x="971" y="1705"/>
                </a:cubicBezTo>
                <a:cubicBezTo>
                  <a:pt x="915" y="1767"/>
                  <a:pt x="793" y="1767"/>
                  <a:pt x="723" y="1803"/>
                </a:cubicBezTo>
                <a:cubicBezTo>
                  <a:pt x="699" y="1816"/>
                  <a:pt x="638" y="1818"/>
                  <a:pt x="625" y="1820"/>
                </a:cubicBezTo>
                <a:cubicBezTo>
                  <a:pt x="552" y="1840"/>
                  <a:pt x="470" y="1815"/>
                  <a:pt x="396" y="1803"/>
                </a:cubicBezTo>
                <a:cubicBezTo>
                  <a:pt x="365" y="1809"/>
                  <a:pt x="351" y="1811"/>
                  <a:pt x="322" y="1820"/>
                </a:cubicBezTo>
                <a:cubicBezTo>
                  <a:pt x="305" y="1825"/>
                  <a:pt x="273" y="1838"/>
                  <a:pt x="273" y="1838"/>
                </a:cubicBezTo>
                <a:cubicBezTo>
                  <a:pt x="203" y="1834"/>
                  <a:pt x="84" y="1801"/>
                  <a:pt x="27" y="1865"/>
                </a:cubicBezTo>
                <a:cubicBezTo>
                  <a:pt x="0" y="1950"/>
                  <a:pt x="43" y="2044"/>
                  <a:pt x="10" y="2148"/>
                </a:cubicBezTo>
                <a:cubicBezTo>
                  <a:pt x="17" y="2210"/>
                  <a:pt x="14" y="2234"/>
                  <a:pt x="43" y="2281"/>
                </a:cubicBezTo>
                <a:cubicBezTo>
                  <a:pt x="46" y="2290"/>
                  <a:pt x="50" y="2299"/>
                  <a:pt x="51" y="2308"/>
                </a:cubicBezTo>
                <a:cubicBezTo>
                  <a:pt x="55" y="2334"/>
                  <a:pt x="53" y="2361"/>
                  <a:pt x="59" y="2387"/>
                </a:cubicBezTo>
                <a:cubicBezTo>
                  <a:pt x="74" y="2450"/>
                  <a:pt x="234" y="2440"/>
                  <a:pt x="240" y="2441"/>
                </a:cubicBezTo>
                <a:cubicBezTo>
                  <a:pt x="237" y="2459"/>
                  <a:pt x="234" y="2507"/>
                  <a:pt x="223" y="2529"/>
                </a:cubicBezTo>
                <a:cubicBezTo>
                  <a:pt x="214" y="2547"/>
                  <a:pt x="191" y="2582"/>
                  <a:pt x="191" y="2582"/>
                </a:cubicBezTo>
                <a:cubicBezTo>
                  <a:pt x="171" y="2646"/>
                  <a:pt x="153" y="2703"/>
                  <a:pt x="108" y="2751"/>
                </a:cubicBezTo>
                <a:cubicBezTo>
                  <a:pt x="124" y="2852"/>
                  <a:pt x="101" y="2766"/>
                  <a:pt x="142" y="2831"/>
                </a:cubicBezTo>
                <a:cubicBezTo>
                  <a:pt x="184" y="2899"/>
                  <a:pt x="143" y="2981"/>
                  <a:pt x="240" y="3017"/>
                </a:cubicBezTo>
                <a:cubicBezTo>
                  <a:pt x="259" y="3032"/>
                  <a:pt x="292" y="3059"/>
                  <a:pt x="314" y="3070"/>
                </a:cubicBezTo>
                <a:cubicBezTo>
                  <a:pt x="367" y="3096"/>
                  <a:pt x="430" y="3103"/>
                  <a:pt x="486" y="3123"/>
                </a:cubicBezTo>
                <a:cubicBezTo>
                  <a:pt x="581" y="3117"/>
                  <a:pt x="610" y="3132"/>
                  <a:pt x="674" y="3088"/>
                </a:cubicBezTo>
                <a:cubicBezTo>
                  <a:pt x="731" y="3107"/>
                  <a:pt x="748" y="3155"/>
                  <a:pt x="789" y="3194"/>
                </a:cubicBezTo>
                <a:cubicBezTo>
                  <a:pt x="798" y="3203"/>
                  <a:pt x="811" y="3204"/>
                  <a:pt x="821" y="3212"/>
                </a:cubicBezTo>
                <a:cubicBezTo>
                  <a:pt x="831" y="3219"/>
                  <a:pt x="838" y="3229"/>
                  <a:pt x="846" y="3238"/>
                </a:cubicBezTo>
                <a:cubicBezTo>
                  <a:pt x="958" y="3235"/>
                  <a:pt x="1070" y="3237"/>
                  <a:pt x="1182" y="3229"/>
                </a:cubicBezTo>
                <a:cubicBezTo>
                  <a:pt x="1201" y="3228"/>
                  <a:pt x="1225" y="3203"/>
                  <a:pt x="1239" y="3194"/>
                </a:cubicBezTo>
                <a:cubicBezTo>
                  <a:pt x="1292" y="3161"/>
                  <a:pt x="1347" y="3144"/>
                  <a:pt x="1404" y="3123"/>
                </a:cubicBezTo>
                <a:cubicBezTo>
                  <a:pt x="1427" y="3149"/>
                  <a:pt x="1455" y="3170"/>
                  <a:pt x="1485" y="3185"/>
                </a:cubicBezTo>
                <a:cubicBezTo>
                  <a:pt x="1501" y="3193"/>
                  <a:pt x="1534" y="3203"/>
                  <a:pt x="1534" y="3203"/>
                </a:cubicBezTo>
                <a:cubicBezTo>
                  <a:pt x="1661" y="3335"/>
                  <a:pt x="2024" y="3272"/>
                  <a:pt x="2100" y="3274"/>
                </a:cubicBezTo>
                <a:cubicBezTo>
                  <a:pt x="2146" y="3289"/>
                  <a:pt x="2184" y="3294"/>
                  <a:pt x="2232" y="3300"/>
                </a:cubicBezTo>
                <a:cubicBezTo>
                  <a:pt x="2279" y="3290"/>
                  <a:pt x="2310" y="3263"/>
                  <a:pt x="2354" y="3247"/>
                </a:cubicBezTo>
                <a:cubicBezTo>
                  <a:pt x="2401" y="3208"/>
                  <a:pt x="2451" y="3174"/>
                  <a:pt x="2502" y="3141"/>
                </a:cubicBezTo>
                <a:cubicBezTo>
                  <a:pt x="2523" y="3107"/>
                  <a:pt x="2527" y="3065"/>
                  <a:pt x="2551" y="3034"/>
                </a:cubicBezTo>
                <a:cubicBezTo>
                  <a:pt x="2558" y="3024"/>
                  <a:pt x="2566" y="3014"/>
                  <a:pt x="2576" y="3008"/>
                </a:cubicBezTo>
                <a:cubicBezTo>
                  <a:pt x="2591" y="2999"/>
                  <a:pt x="2625" y="2990"/>
                  <a:pt x="2625" y="2990"/>
                </a:cubicBezTo>
                <a:cubicBezTo>
                  <a:pt x="2644" y="2996"/>
                  <a:pt x="2666" y="2997"/>
                  <a:pt x="2682" y="3008"/>
                </a:cubicBezTo>
                <a:cubicBezTo>
                  <a:pt x="2694" y="3016"/>
                  <a:pt x="2697" y="3033"/>
                  <a:pt x="2707" y="3043"/>
                </a:cubicBezTo>
                <a:cubicBezTo>
                  <a:pt x="2741" y="3076"/>
                  <a:pt x="2798" y="3130"/>
                  <a:pt x="2838" y="3158"/>
                </a:cubicBezTo>
                <a:cubicBezTo>
                  <a:pt x="2878" y="3217"/>
                  <a:pt x="2929" y="3233"/>
                  <a:pt x="2994" y="3247"/>
                </a:cubicBezTo>
                <a:cubicBezTo>
                  <a:pt x="3078" y="3244"/>
                  <a:pt x="3164" y="3252"/>
                  <a:pt x="3247" y="3238"/>
                </a:cubicBezTo>
                <a:cubicBezTo>
                  <a:pt x="3259" y="3236"/>
                  <a:pt x="3257" y="3214"/>
                  <a:pt x="3264" y="3203"/>
                </a:cubicBezTo>
                <a:cubicBezTo>
                  <a:pt x="3276" y="3184"/>
                  <a:pt x="3290" y="3166"/>
                  <a:pt x="3305" y="3150"/>
                </a:cubicBezTo>
                <a:cubicBezTo>
                  <a:pt x="3328" y="3125"/>
                  <a:pt x="3395" y="3114"/>
                  <a:pt x="3395" y="3114"/>
                </a:cubicBezTo>
                <a:cubicBezTo>
                  <a:pt x="3412" y="3117"/>
                  <a:pt x="3430" y="3115"/>
                  <a:pt x="3444" y="3123"/>
                </a:cubicBezTo>
                <a:cubicBezTo>
                  <a:pt x="3466" y="3134"/>
                  <a:pt x="3468" y="3168"/>
                  <a:pt x="3485" y="3185"/>
                </a:cubicBezTo>
                <a:cubicBezTo>
                  <a:pt x="3523" y="3220"/>
                  <a:pt x="3528" y="3218"/>
                  <a:pt x="3567" y="3229"/>
                </a:cubicBezTo>
                <a:cubicBezTo>
                  <a:pt x="3568" y="3229"/>
                  <a:pt x="3689" y="3215"/>
                  <a:pt x="3699" y="3212"/>
                </a:cubicBezTo>
                <a:cubicBezTo>
                  <a:pt x="3874" y="3165"/>
                  <a:pt x="3686" y="3199"/>
                  <a:pt x="3830" y="3176"/>
                </a:cubicBezTo>
                <a:cubicBezTo>
                  <a:pt x="3875" y="3159"/>
                  <a:pt x="3872" y="3183"/>
                  <a:pt x="3911" y="3203"/>
                </a:cubicBezTo>
                <a:cubicBezTo>
                  <a:pt x="3922" y="3208"/>
                  <a:pt x="3996" y="3219"/>
                  <a:pt x="4002" y="3220"/>
                </a:cubicBezTo>
                <a:cubicBezTo>
                  <a:pt x="4125" y="3212"/>
                  <a:pt x="4240" y="3186"/>
                  <a:pt x="4363" y="3176"/>
                </a:cubicBezTo>
                <a:cubicBezTo>
                  <a:pt x="4401" y="3113"/>
                  <a:pt x="4452" y="3086"/>
                  <a:pt x="4510" y="3052"/>
                </a:cubicBezTo>
                <a:cubicBezTo>
                  <a:pt x="4527" y="3042"/>
                  <a:pt x="4558" y="3010"/>
                  <a:pt x="4584" y="3008"/>
                </a:cubicBezTo>
                <a:cubicBezTo>
                  <a:pt x="4652" y="3003"/>
                  <a:pt x="4720" y="3002"/>
                  <a:pt x="4788" y="2999"/>
                </a:cubicBezTo>
                <a:cubicBezTo>
                  <a:pt x="4835" y="2986"/>
                  <a:pt x="4857" y="2956"/>
                  <a:pt x="4896" y="2928"/>
                </a:cubicBezTo>
                <a:cubicBezTo>
                  <a:pt x="4913" y="2846"/>
                  <a:pt x="4963" y="2740"/>
                  <a:pt x="5026" y="2689"/>
                </a:cubicBezTo>
                <a:cubicBezTo>
                  <a:pt x="5009" y="2651"/>
                  <a:pt x="5001" y="2632"/>
                  <a:pt x="4969" y="2609"/>
                </a:cubicBezTo>
                <a:cubicBezTo>
                  <a:pt x="4944" y="2566"/>
                  <a:pt x="4941" y="2514"/>
                  <a:pt x="4920" y="2467"/>
                </a:cubicBezTo>
                <a:cubicBezTo>
                  <a:pt x="4915" y="2353"/>
                  <a:pt x="4920" y="2261"/>
                  <a:pt x="4887" y="2157"/>
                </a:cubicBezTo>
                <a:cubicBezTo>
                  <a:pt x="4882" y="2025"/>
                  <a:pt x="4907" y="1986"/>
                  <a:pt x="4838" y="1909"/>
                </a:cubicBezTo>
                <a:cubicBezTo>
                  <a:pt x="4825" y="1868"/>
                  <a:pt x="4808" y="1840"/>
                  <a:pt x="4788" y="1803"/>
                </a:cubicBezTo>
                <a:cubicBezTo>
                  <a:pt x="4776" y="1780"/>
                  <a:pt x="4756" y="1732"/>
                  <a:pt x="4756" y="1732"/>
                </a:cubicBezTo>
                <a:cubicBezTo>
                  <a:pt x="4741" y="1667"/>
                  <a:pt x="4695" y="1548"/>
                  <a:pt x="4641" y="1510"/>
                </a:cubicBezTo>
                <a:cubicBezTo>
                  <a:pt x="4604" y="1484"/>
                  <a:pt x="4564" y="1463"/>
                  <a:pt x="4527" y="1439"/>
                </a:cubicBezTo>
                <a:cubicBezTo>
                  <a:pt x="4492" y="1418"/>
                  <a:pt x="4420" y="1370"/>
                  <a:pt x="4379" y="1360"/>
                </a:cubicBezTo>
                <a:cubicBezTo>
                  <a:pt x="4299" y="1289"/>
                  <a:pt x="4250" y="1317"/>
                  <a:pt x="4149" y="1333"/>
                </a:cubicBezTo>
                <a:cubicBezTo>
                  <a:pt x="4131" y="1331"/>
                  <a:pt x="4057" y="1329"/>
                  <a:pt x="4026" y="1315"/>
                </a:cubicBezTo>
                <a:cubicBezTo>
                  <a:pt x="4004" y="1305"/>
                  <a:pt x="3960" y="1280"/>
                  <a:pt x="3960" y="1280"/>
                </a:cubicBezTo>
                <a:cubicBezTo>
                  <a:pt x="3933" y="1233"/>
                  <a:pt x="3906" y="1224"/>
                  <a:pt x="3862" y="1200"/>
                </a:cubicBezTo>
                <a:cubicBezTo>
                  <a:pt x="3736" y="1204"/>
                  <a:pt x="3405" y="1239"/>
                  <a:pt x="3272" y="1191"/>
                </a:cubicBezTo>
                <a:cubicBezTo>
                  <a:pt x="3255" y="1137"/>
                  <a:pt x="3226" y="1077"/>
                  <a:pt x="3174" y="1058"/>
                </a:cubicBezTo>
                <a:cubicBezTo>
                  <a:pt x="3128" y="1019"/>
                  <a:pt x="3103" y="1021"/>
                  <a:pt x="3084" y="961"/>
                </a:cubicBezTo>
                <a:cubicBezTo>
                  <a:pt x="3081" y="935"/>
                  <a:pt x="3080" y="891"/>
                  <a:pt x="3067" y="863"/>
                </a:cubicBezTo>
                <a:cubicBezTo>
                  <a:pt x="3043" y="809"/>
                  <a:pt x="2956" y="753"/>
                  <a:pt x="2903" y="739"/>
                </a:cubicBezTo>
                <a:cubicBezTo>
                  <a:pt x="2887" y="727"/>
                  <a:pt x="2871" y="716"/>
                  <a:pt x="2854" y="704"/>
                </a:cubicBezTo>
                <a:cubicBezTo>
                  <a:pt x="2846" y="698"/>
                  <a:pt x="2829" y="686"/>
                  <a:pt x="2829" y="686"/>
                </a:cubicBezTo>
                <a:cubicBezTo>
                  <a:pt x="2824" y="677"/>
                  <a:pt x="2817" y="669"/>
                  <a:pt x="2814" y="659"/>
                </a:cubicBezTo>
                <a:cubicBezTo>
                  <a:pt x="2807" y="642"/>
                  <a:pt x="2797" y="606"/>
                  <a:pt x="2797" y="606"/>
                </a:cubicBezTo>
                <a:cubicBezTo>
                  <a:pt x="2793" y="536"/>
                  <a:pt x="2790" y="313"/>
                  <a:pt x="2748" y="234"/>
                </a:cubicBezTo>
                <a:cubicBezTo>
                  <a:pt x="2742" y="223"/>
                  <a:pt x="2730" y="218"/>
                  <a:pt x="2723" y="208"/>
                </a:cubicBezTo>
                <a:cubicBezTo>
                  <a:pt x="2701" y="179"/>
                  <a:pt x="2709" y="153"/>
                  <a:pt x="2674" y="137"/>
                </a:cubicBezTo>
                <a:cubicBezTo>
                  <a:pt x="2658" y="130"/>
                  <a:pt x="2642" y="125"/>
                  <a:pt x="2625" y="119"/>
                </a:cubicBezTo>
                <a:cubicBezTo>
                  <a:pt x="2617" y="116"/>
                  <a:pt x="2600" y="110"/>
                  <a:pt x="2600" y="110"/>
                </a:cubicBezTo>
                <a:cubicBezTo>
                  <a:pt x="2569" y="116"/>
                  <a:pt x="2478" y="149"/>
                  <a:pt x="2453" y="119"/>
                </a:cubicBezTo>
                <a:cubicBezTo>
                  <a:pt x="2438" y="101"/>
                  <a:pt x="2458" y="72"/>
                  <a:pt x="2461" y="48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404813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ICEBERG</a:t>
            </a:r>
          </a:p>
        </p:txBody>
      </p:sp>
      <p:pic>
        <p:nvPicPr>
          <p:cNvPr id="20486" name="Picture 6" descr="j02335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3888" y="3500438"/>
            <a:ext cx="347662" cy="174625"/>
          </a:xfrm>
          <a:noFill/>
        </p:spPr>
      </p:pic>
      <p:pic>
        <p:nvPicPr>
          <p:cNvPr id="20487" name="Picture 7" descr="j02379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6308725"/>
            <a:ext cx="647700" cy="365125"/>
          </a:xfrm>
          <a:noFill/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7885113" y="27082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SEA LEVEL</a:t>
            </a:r>
          </a:p>
        </p:txBody>
      </p:sp>
      <p:pic>
        <p:nvPicPr>
          <p:cNvPr id="20489" name="Picture 16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3644900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j023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3933825"/>
            <a:ext cx="3476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j0199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768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21"/>
          <p:cNvSpPr txBox="1">
            <a:spLocks noChangeArrowheads="1"/>
          </p:cNvSpPr>
          <p:nvPr/>
        </p:nvSpPr>
        <p:spPr bwMode="auto">
          <a:xfrm>
            <a:off x="2771775" y="2205038"/>
            <a:ext cx="2449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BEHAVIOR</a:t>
            </a:r>
          </a:p>
        </p:txBody>
      </p:sp>
      <p:sp>
        <p:nvSpPr>
          <p:cNvPr id="20493" name="Text Box 22"/>
          <p:cNvSpPr txBox="1">
            <a:spLocks noChangeArrowheads="1"/>
          </p:cNvSpPr>
          <p:nvPr/>
        </p:nvSpPr>
        <p:spPr bwMode="auto">
          <a:xfrm>
            <a:off x="1547813" y="4522788"/>
            <a:ext cx="56880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/>
              <a:t>VALUES – STANDARDS – JUDGMENTS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4800" b="1" dirty="0"/>
              <a:t>ATTITUDE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/>
              <a:t>MOTIVES – ETHICS - BELIEFS</a:t>
            </a:r>
          </a:p>
        </p:txBody>
      </p:sp>
      <p:sp>
        <p:nvSpPr>
          <p:cNvPr id="20494" name="Text Box 23"/>
          <p:cNvSpPr txBox="1">
            <a:spLocks noChangeArrowheads="1"/>
          </p:cNvSpPr>
          <p:nvPr/>
        </p:nvSpPr>
        <p:spPr bwMode="auto">
          <a:xfrm>
            <a:off x="-34925" y="2346325"/>
            <a:ext cx="2519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KNOWN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TO OTHERS</a:t>
            </a:r>
          </a:p>
        </p:txBody>
      </p:sp>
      <p:sp>
        <p:nvSpPr>
          <p:cNvPr id="20495" name="Text Box 24"/>
          <p:cNvSpPr txBox="1">
            <a:spLocks noChangeArrowheads="1"/>
          </p:cNvSpPr>
          <p:nvPr/>
        </p:nvSpPr>
        <p:spPr bwMode="auto">
          <a:xfrm>
            <a:off x="36513" y="3427413"/>
            <a:ext cx="23749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UNKNOWN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TO OTHERS</a:t>
            </a:r>
          </a:p>
        </p:txBody>
      </p:sp>
      <p:sp>
        <p:nvSpPr>
          <p:cNvPr id="20496" name="Line 27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 rot="-5400000">
            <a:off x="3492500" y="3357563"/>
            <a:ext cx="1296987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WordArt 26"/>
          <p:cNvSpPr>
            <a:spLocks noChangeArrowheads="1" noChangeShapeType="1" noTextEdit="1"/>
          </p:cNvSpPr>
          <p:nvPr/>
        </p:nvSpPr>
        <p:spPr bwMode="auto">
          <a:xfrm>
            <a:off x="2928926" y="3643314"/>
            <a:ext cx="2447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Impact"/>
              </a:rPr>
              <a:t>I IMPACT</a:t>
            </a:r>
            <a:endParaRPr lang="en-US" sz="3600" kern="10" spc="-36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99"/>
              </a:solidFill>
              <a:latin typeface="Impac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4148E-6 L 0.00018 -0.063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5" grpId="0" animBg="1"/>
      <p:bldP spid="56345" grpId="1" animBg="1"/>
      <p:bldP spid="563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Exercises to Implement: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367094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 Feel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Feel Happy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Feel Satisfy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Feel Thankful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 Imagine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Visualize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285860"/>
            <a:ext cx="8229600" cy="65722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Focus On  you already HAVE : Respect yourself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7158" y="6000768"/>
            <a:ext cx="8501122" cy="60007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2"/>
                </a:solidFill>
              </a:rPr>
              <a:t>        If you really want to be happy, nobody can stop you.</a:t>
            </a:r>
          </a:p>
          <a:p>
            <a:pPr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10244" name="Picture 2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958" t="7595" r="6367" b="12658"/>
          <a:stretch>
            <a:fillRect/>
          </a:stretch>
        </p:blipFill>
        <p:spPr>
          <a:xfrm>
            <a:off x="1285852" y="1857364"/>
            <a:ext cx="6786610" cy="4140940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14348" y="357166"/>
            <a:ext cx="8229600" cy="6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 1: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Feel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726" y="857232"/>
            <a:ext cx="8229600" cy="10001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What we want………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857364"/>
            <a:ext cx="3071834" cy="4714908"/>
          </a:xfrm>
        </p:spPr>
        <p:txBody>
          <a:bodyPr/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Wealth</a:t>
            </a:r>
          </a:p>
          <a:p>
            <a:r>
              <a:rPr lang="en-US" dirty="0" smtClean="0"/>
              <a:t>Job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Home</a:t>
            </a:r>
          </a:p>
          <a:p>
            <a:r>
              <a:rPr lang="en-US" dirty="0" smtClean="0"/>
              <a:t>Fame</a:t>
            </a:r>
          </a:p>
          <a:p>
            <a:r>
              <a:rPr lang="en-US" dirty="0" smtClean="0"/>
              <a:t>Success</a:t>
            </a:r>
          </a:p>
          <a:p>
            <a:r>
              <a:rPr lang="en-US" dirty="0" smtClean="0"/>
              <a:t>Happiness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7643866" cy="857256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An Attitude of Gratitude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485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</a:rPr>
              <a:t/>
            </a:r>
            <a:br>
              <a:rPr lang="en-US" sz="4000" b="1" dirty="0" smtClean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bg2"/>
                </a:solidFill>
              </a:rPr>
              <a:t>Always Feel Good: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4" name="Content Placeholder 3" descr="D:\WALL PAPERS\Baby\ATT21555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814393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58182" cy="64294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Imagination is everything. It is preview of life.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289" t="7273" r="7232" b="10909"/>
          <a:stretch>
            <a:fillRect/>
          </a:stretch>
        </p:blipFill>
        <p:spPr>
          <a:xfrm>
            <a:off x="3478448" y="1857364"/>
            <a:ext cx="5522708" cy="5000636"/>
          </a:xfrm>
          <a:noFill/>
        </p:spPr>
      </p:pic>
      <p:sp>
        <p:nvSpPr>
          <p:cNvPr id="5" name="Rectangle 4"/>
          <p:cNvSpPr/>
          <p:nvPr/>
        </p:nvSpPr>
        <p:spPr>
          <a:xfrm>
            <a:off x="7572396" y="5715016"/>
            <a:ext cx="92869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20" y="2000240"/>
            <a:ext cx="3143272" cy="428628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60,000 Thoughts on mind in a day.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Imagination works every second</a:t>
            </a:r>
            <a:r>
              <a:rPr lang="en-US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48" y="357166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4400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Exercise  2 : To Imagine</a:t>
            </a:r>
            <a:r>
              <a:rPr lang="en-US" sz="4400" kern="0" dirty="0" smtClean="0">
                <a:solidFill>
                  <a:srgbClr val="00007D"/>
                </a:solidFill>
                <a:latin typeface="Arial"/>
                <a:ea typeface="+mj-ea"/>
                <a:cs typeface="Arial"/>
              </a:rPr>
              <a:t>life</a:t>
            </a:r>
            <a:r>
              <a:rPr lang="en-US" sz="3200" kern="0" dirty="0" smtClean="0">
                <a:solidFill>
                  <a:srgbClr val="00007D"/>
                </a:solidFill>
                <a:latin typeface="Arial"/>
                <a:ea typeface="+mj-ea"/>
                <a:cs typeface="Arial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2500330" cy="54290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Vision Board</a:t>
            </a: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1988" name="Picture 4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2961992" cy="1484768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1785918" y="2928934"/>
            <a:ext cx="2143140" cy="1214446"/>
          </a:xfrm>
          <a:prstGeom prst="cloudCallout">
            <a:avLst>
              <a:gd name="adj1" fmla="val -72166"/>
              <a:gd name="adj2" fmla="val 101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 want to fly</a:t>
            </a:r>
          </a:p>
          <a:p>
            <a:pPr algn="ctr"/>
            <a:endParaRPr lang="en-US" dirty="0"/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4429132"/>
            <a:ext cx="1638324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Callout 18"/>
          <p:cNvSpPr/>
          <p:nvPr/>
        </p:nvSpPr>
        <p:spPr>
          <a:xfrm>
            <a:off x="3071802" y="4000504"/>
            <a:ext cx="2714644" cy="1643074"/>
          </a:xfrm>
          <a:prstGeom prst="cloudCallout">
            <a:avLst>
              <a:gd name="adj1" fmla="val -109273"/>
              <a:gd name="adj2" fmla="val 12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 also want These</a:t>
            </a:r>
          </a:p>
          <a:p>
            <a:pPr algn="ctr"/>
            <a:endParaRPr lang="en-US" dirty="0"/>
          </a:p>
        </p:txBody>
      </p:sp>
      <p:pic>
        <p:nvPicPr>
          <p:cNvPr id="41989" name="Picture 5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357430"/>
            <a:ext cx="1904695" cy="1238098"/>
          </a:xfrm>
          <a:prstGeom prst="rect">
            <a:avLst/>
          </a:prstGeom>
          <a:noFill/>
        </p:spPr>
      </p:pic>
      <p:pic>
        <p:nvPicPr>
          <p:cNvPr id="41999" name="Picture 1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308078"/>
            <a:ext cx="1824228" cy="1121054"/>
          </a:xfrm>
          <a:prstGeom prst="rect">
            <a:avLst/>
          </a:prstGeom>
          <a:noFill/>
        </p:spPr>
      </p:pic>
      <p:pic>
        <p:nvPicPr>
          <p:cNvPr id="4198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214422"/>
            <a:ext cx="1830629" cy="1149401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14348" y="428604"/>
            <a:ext cx="7686700" cy="54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Visualize: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72008"/>
            <a:ext cx="2571768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357298"/>
            <a:ext cx="7858125" cy="5081606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385888"/>
            <a:ext cx="8229600" cy="97155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fo’okl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ds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igys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ik;nku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ij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p&lt;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sa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vkidks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iwjs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thou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ns[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kus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dh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t#jr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ugh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gSa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A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cl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igyh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lh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&lt;h p&lt;</a:t>
            </a:r>
            <a:r>
              <a:rPr lang="en-US" sz="3200" b="1" dirty="0" err="1" smtClean="0">
                <a:solidFill>
                  <a:schemeClr val="bg2"/>
                </a:solidFill>
                <a:latin typeface="Kruti Dev 010" pitchFamily="2" charset="0"/>
              </a:rPr>
              <a:t>sa</a:t>
            </a:r>
            <a:r>
              <a:rPr lang="en-US" sz="3200" b="1" dirty="0" smtClean="0">
                <a:solidFill>
                  <a:schemeClr val="bg2"/>
                </a:solidFill>
                <a:latin typeface="Kruti Dev 010" pitchFamily="2" charset="0"/>
              </a:rPr>
              <a:t> 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338388"/>
            <a:ext cx="8072438" cy="437673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428860" y="3071810"/>
            <a:ext cx="4500594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553" y="2428868"/>
            <a:ext cx="4391025" cy="41434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Look at him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Look at him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859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summery….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Things to remember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00" y="1857364"/>
            <a:ext cx="7143800" cy="3886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(1) To Ask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(2) Believe on it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(3) Get it</a:t>
            </a:r>
          </a:p>
          <a:p>
            <a:r>
              <a:rPr lang="en-US" dirty="0" smtClean="0"/>
              <a:t>Be Positive</a:t>
            </a:r>
          </a:p>
          <a:p>
            <a:r>
              <a:rPr lang="en-US" dirty="0" smtClean="0"/>
              <a:t>Care about your feelings</a:t>
            </a:r>
          </a:p>
          <a:p>
            <a:r>
              <a:rPr lang="en-US" dirty="0" smtClean="0"/>
              <a:t>Believe on yourself</a:t>
            </a:r>
          </a:p>
          <a:p>
            <a:r>
              <a:rPr lang="en-US" dirty="0" smtClean="0"/>
              <a:t>Be Thankful</a:t>
            </a:r>
          </a:p>
          <a:p>
            <a:r>
              <a:rPr lang="en-US" dirty="0" smtClean="0"/>
              <a:t>Be Patient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9003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600" b="1" dirty="0" smtClean="0">
                <a:solidFill>
                  <a:srgbClr val="002060"/>
                </a:solidFill>
              </a:rPr>
              <a:t>Queries?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4210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Receptive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44" b="9722"/>
          <a:stretch>
            <a:fillRect/>
          </a:stretch>
        </p:blipFill>
        <p:spPr bwMode="auto">
          <a:xfrm>
            <a:off x="500034" y="1142984"/>
            <a:ext cx="8286808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371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933FF"/>
                </a:solidFill>
              </a:rPr>
              <a:t>                  Thank You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152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CC00CC"/>
                </a:solidFill>
              </a:rPr>
              <a:t>                Have a Great Life …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7652" name="Picture 5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572032" cy="35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285859"/>
            <a:ext cx="8229600" cy="80011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This is a Secret!!!!</a:t>
            </a:r>
          </a:p>
        </p:txBody>
      </p:sp>
      <p:pic>
        <p:nvPicPr>
          <p:cNvPr id="5123" name="Picture 6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14563"/>
            <a:ext cx="65722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71472" y="357166"/>
            <a:ext cx="8229600" cy="8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we get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Transmission of frequency: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Program Files\Microsoft Office\MEDIA\CAGCAT10\j0157763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709526" cy="5286412"/>
          </a:xfrm>
          <a:prstGeom prst="rect">
            <a:avLst/>
          </a:prstGeom>
          <a:noFill/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929322" y="4357694"/>
          <a:ext cx="7005856" cy="3100400"/>
        </p:xfrm>
        <a:graphic>
          <a:graphicData uri="http://schemas.openxmlformats.org/presentationml/2006/ole">
            <p:oleObj spid="_x0000_s3077" name="Document" r:id="rId4" imgW="5940848" imgH="2628163" progId="Word.Document.12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000232" y="1214422"/>
            <a:ext cx="5572164" cy="3286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857356" y="1428736"/>
            <a:ext cx="5500726" cy="31432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4282" y="5072074"/>
            <a:ext cx="3214710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143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We all work with one infinite power. 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The Natural Law of Universe is So precise.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The secret is  law of ATTRACTION.</a:t>
            </a:r>
          </a:p>
          <a:p>
            <a:pPr eaLnBrk="1" hangingPunct="1"/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642910" y="0"/>
            <a:ext cx="8929750" cy="1285859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This SECRET gives you everything ,You want..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75722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Apply: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1963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(1) To Ask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(2) Believe on it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(3) Get it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 Example:  Restaurant.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715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vki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tks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lksp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jgs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gS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tks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eglwl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dj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jgs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gS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ogh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vkidk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br>
              <a:rPr lang="en-US" sz="3600" b="1" dirty="0" smtClean="0">
                <a:solidFill>
                  <a:srgbClr val="002060"/>
                </a:solidFill>
                <a:latin typeface="Kruti Dev 01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Hkfo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";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cuk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jgk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ruti Dev 010"/>
              </a:rPr>
              <a:t>gS</a:t>
            </a:r>
            <a:r>
              <a:rPr lang="en-US" sz="3600" b="1" dirty="0" smtClean="0">
                <a:solidFill>
                  <a:srgbClr val="002060"/>
                </a:solidFill>
                <a:latin typeface="Kruti Dev 010"/>
              </a:rPr>
              <a:t> 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57158" y="2714620"/>
            <a:ext cx="8229600" cy="3286148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The Law of Attraction doesn’t care whether you perceive Good or Bad.</a:t>
            </a:r>
          </a:p>
          <a:p>
            <a:pPr>
              <a:buNone/>
            </a:pP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If you think ,You can do OR You cannot do. Both are RIGHT.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 positive thought </a:t>
            </a:r>
          </a:p>
          <a:p>
            <a:pPr algn="ctr">
              <a:buNone/>
            </a:pPr>
            <a:r>
              <a:rPr lang="en-US" b="1" dirty="0" smtClean="0"/>
              <a:t>is the seed of a positive result.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224" y="2500306"/>
            <a:ext cx="6643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              THOUGHTS                                  </a:t>
            </a:r>
          </a:p>
          <a:p>
            <a:pPr>
              <a:buNone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                THINGS</a:t>
            </a:r>
          </a:p>
        </p:txBody>
      </p:sp>
      <p:sp>
        <p:nvSpPr>
          <p:cNvPr id="5" name="Striped Right Arrow 4"/>
          <p:cNvSpPr/>
          <p:nvPr/>
        </p:nvSpPr>
        <p:spPr>
          <a:xfrm rot="5400000">
            <a:off x="3428992" y="3643314"/>
            <a:ext cx="1857388" cy="11430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856</TotalTime>
  <Words>445</Words>
  <Application>Microsoft PowerPoint</Application>
  <PresentationFormat>On-screen Show (4:3)</PresentationFormat>
  <Paragraphs>121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Pixel</vt:lpstr>
      <vt:lpstr>Document</vt:lpstr>
      <vt:lpstr>Slide 1</vt:lpstr>
      <vt:lpstr>What we want………</vt:lpstr>
      <vt:lpstr>Be Receptive</vt:lpstr>
      <vt:lpstr>This is a Secret!!!!</vt:lpstr>
      <vt:lpstr>Transmission of frequency: </vt:lpstr>
      <vt:lpstr>This SECRET gives you everything ,You want..</vt:lpstr>
      <vt:lpstr>How To Apply:</vt:lpstr>
      <vt:lpstr>  vki tks lksp jgs gS tks eglwl dj jgs gS ogh vkidk  Hkfo"; cuk jgk gS A </vt:lpstr>
      <vt:lpstr>Slide 9</vt:lpstr>
      <vt:lpstr>How will you find your Attitude?</vt:lpstr>
      <vt:lpstr>POSITIVE ATTITUDE</vt:lpstr>
      <vt:lpstr>THE ICEBERG</vt:lpstr>
      <vt:lpstr>THE ICEBERG</vt:lpstr>
      <vt:lpstr>THE ICEBERG</vt:lpstr>
      <vt:lpstr>THE ICEBERG</vt:lpstr>
      <vt:lpstr>THE ICEBERG</vt:lpstr>
      <vt:lpstr>THE ICEBERG</vt:lpstr>
      <vt:lpstr>Exercises to Implement:</vt:lpstr>
      <vt:lpstr>Focus On  you already HAVE : Respect yourself </vt:lpstr>
      <vt:lpstr>An Attitude of Gratitude</vt:lpstr>
      <vt:lpstr> Always Feel Good:</vt:lpstr>
      <vt:lpstr>Imagination is everything. It is preview of life.</vt:lpstr>
      <vt:lpstr>Vision Board</vt:lpstr>
      <vt:lpstr>     </vt:lpstr>
      <vt:lpstr>fo’okl ds igys ik;nku ij p&lt;sa vkidks iwjs thou dks ns[kus dh t#jr ugh gSa A cl igyh lh&lt;h p&lt;sa A </vt:lpstr>
      <vt:lpstr>Look at him</vt:lpstr>
      <vt:lpstr>Look at him</vt:lpstr>
      <vt:lpstr>In summery…. Things to remember </vt:lpstr>
      <vt:lpstr>  Queries?</vt:lpstr>
      <vt:lpstr>                  Thank You</vt:lpstr>
    </vt:vector>
  </TitlesOfParts>
  <Company>Sadaf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abc</cp:lastModifiedBy>
  <cp:revision>179</cp:revision>
  <dcterms:created xsi:type="dcterms:W3CDTF">2004-09-29T05:34:49Z</dcterms:created>
  <dcterms:modified xsi:type="dcterms:W3CDTF">2011-11-26T06:48:42Z</dcterms:modified>
</cp:coreProperties>
</file>